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5AD01852-0145-46A2-9BA2-12EFA1A356FF}"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5AD01852-0145-46A2-9BA2-12EFA1A356F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26682C-82BF-4B80-A2C1-2B233066FD54}" type="datetimeFigureOut">
              <a:rPr lang="en-US" smtClean="0"/>
              <a:t>10/12/2012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D01852-0145-46A2-9BA2-12EFA1A356F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26682C-82BF-4B80-A2C1-2B233066FD54}" type="datetimeFigureOut">
              <a:rPr lang="en-US" smtClean="0"/>
              <a:t>10/12/2012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AD01852-0145-46A2-9BA2-12EFA1A356F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noAutofit/>
          </a:bodyPr>
          <a:lstStyle/>
          <a:p>
            <a:r>
              <a:rPr lang="en-US" sz="5400" dirty="0" smtClean="0">
                <a:solidFill>
                  <a:schemeClr val="bg1"/>
                </a:solidFill>
              </a:rPr>
              <a:t>Cell Phone Project:</a:t>
            </a:r>
            <a:endParaRPr lang="en-US" sz="5400" dirty="0">
              <a:solidFill>
                <a:schemeClr val="bg1"/>
              </a:solidFill>
            </a:endParaRPr>
          </a:p>
        </p:txBody>
      </p:sp>
      <p:sp>
        <p:nvSpPr>
          <p:cNvPr id="3" name="Subtitle 2"/>
          <p:cNvSpPr>
            <a:spLocks noGrp="1"/>
          </p:cNvSpPr>
          <p:nvPr>
            <p:ph type="subTitle" idx="1"/>
          </p:nvPr>
        </p:nvSpPr>
        <p:spPr/>
        <p:txBody>
          <a:bodyPr>
            <a:normAutofit/>
          </a:bodyPr>
          <a:lstStyle/>
          <a:p>
            <a:r>
              <a:rPr lang="en-US" sz="4400" dirty="0" smtClean="0">
                <a:solidFill>
                  <a:schemeClr val="bg1"/>
                </a:solidFill>
              </a:rPr>
              <a:t>Steven </a:t>
            </a:r>
            <a:r>
              <a:rPr lang="en-US" sz="4400" dirty="0" err="1" smtClean="0">
                <a:solidFill>
                  <a:schemeClr val="bg1"/>
                </a:solidFill>
              </a:rPr>
              <a:t>Barboza</a:t>
            </a:r>
            <a:endParaRPr lang="en-US" sz="4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2400" b="0" dirty="0" smtClean="0">
                <a:solidFill>
                  <a:schemeClr val="bg1"/>
                </a:solidFill>
              </a:rPr>
              <a:t>This is the first rendering of the cell phone project. It shows a side view, showing my cell phones sleek appearance. The phone  features two buttons allowing to adjust volume on the right side of the phone.</a:t>
            </a:r>
            <a:endParaRPr lang="en-US" sz="2400" dirty="0">
              <a:solidFill>
                <a:schemeClr val="bg1"/>
              </a:solidFill>
            </a:endParaRPr>
          </a:p>
        </p:txBody>
      </p:sp>
      <p:pic>
        <p:nvPicPr>
          <p:cNvPr id="4" name="Content Placeholder 3" descr="cell phone 1.bmp"/>
          <p:cNvPicPr>
            <a:picLocks noGrp="1" noChangeAspect="1"/>
          </p:cNvPicPr>
          <p:nvPr>
            <p:ph idx="1"/>
          </p:nvPr>
        </p:nvPicPr>
        <p:blipFill>
          <a:blip r:embed="rId2" cstate="print"/>
          <a:stretch>
            <a:fillRect/>
          </a:stretch>
        </p:blipFill>
        <p:spPr>
          <a:xfrm>
            <a:off x="1600200" y="1905000"/>
            <a:ext cx="5509489" cy="47085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14400"/>
          </a:xfrm>
        </p:spPr>
        <p:txBody>
          <a:bodyPr/>
          <a:lstStyle/>
          <a:p>
            <a:r>
              <a:rPr lang="en-US" dirty="0" smtClean="0">
                <a:solidFill>
                  <a:schemeClr val="bg1"/>
                </a:solidFill>
              </a:rPr>
              <a:t>Problems:</a:t>
            </a:r>
            <a:endParaRPr lang="en-US" dirty="0">
              <a:solidFill>
                <a:schemeClr val="bg1"/>
              </a:solidFill>
            </a:endParaRPr>
          </a:p>
        </p:txBody>
      </p:sp>
      <p:sp>
        <p:nvSpPr>
          <p:cNvPr id="3" name="Subtitle 2"/>
          <p:cNvSpPr>
            <a:spLocks noGrp="1"/>
          </p:cNvSpPr>
          <p:nvPr>
            <p:ph type="subTitle" idx="1"/>
          </p:nvPr>
        </p:nvSpPr>
        <p:spPr>
          <a:xfrm>
            <a:off x="1295400" y="1447800"/>
            <a:ext cx="6400800" cy="2514600"/>
          </a:xfrm>
        </p:spPr>
        <p:txBody>
          <a:bodyPr>
            <a:normAutofit lnSpcReduction="10000"/>
          </a:bodyPr>
          <a:lstStyle/>
          <a:p>
            <a:pPr>
              <a:buFontTx/>
              <a:buChar char="-"/>
            </a:pPr>
            <a:r>
              <a:rPr lang="en-US" dirty="0" smtClean="0"/>
              <a:t>Making the phones screen to look realistic was one of the most hardest things to make with the phone, however after proper light placement I was able to make the screen look as real as possible. </a:t>
            </a:r>
          </a:p>
        </p:txBody>
      </p:sp>
      <p:sp>
        <p:nvSpPr>
          <p:cNvPr id="4" name="TextBox 3"/>
          <p:cNvSpPr txBox="1"/>
          <p:nvPr/>
        </p:nvSpPr>
        <p:spPr>
          <a:xfrm>
            <a:off x="838200" y="3810000"/>
            <a:ext cx="7162800" cy="2677656"/>
          </a:xfrm>
          <a:prstGeom prst="rect">
            <a:avLst/>
          </a:prstGeom>
          <a:noFill/>
        </p:spPr>
        <p:txBody>
          <a:bodyPr wrap="square" rtlCol="0">
            <a:spAutoFit/>
          </a:bodyPr>
          <a:lstStyle/>
          <a:p>
            <a:pPr algn="ctr"/>
            <a:r>
              <a:rPr lang="en-US" sz="2800" dirty="0" smtClean="0"/>
              <a:t>- Another problem that I came across was making the outline or trim of the phone look good, using a chrome material, however lighting was key with this project, and after proper light placement it became to look good.</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2000" b="0" dirty="0" smtClean="0">
                <a:solidFill>
                  <a:schemeClr val="bg1"/>
                </a:solidFill>
              </a:rPr>
              <a:t>This is the front view of the phone. My goal in this project was to make a future </a:t>
            </a:r>
            <a:r>
              <a:rPr lang="en-US" sz="2000" b="0" dirty="0" err="1" smtClean="0">
                <a:solidFill>
                  <a:schemeClr val="bg1"/>
                </a:solidFill>
              </a:rPr>
              <a:t>smartphone</a:t>
            </a:r>
            <a:r>
              <a:rPr lang="en-US" sz="2000" b="0" dirty="0" smtClean="0">
                <a:solidFill>
                  <a:schemeClr val="bg1"/>
                </a:solidFill>
              </a:rPr>
              <a:t>, by increasing the screen size, and slimming the phones structure..making it easier for the user to hold or pocket the phone. Most large </a:t>
            </a:r>
            <a:r>
              <a:rPr lang="en-US" sz="2000" b="0" dirty="0" err="1" smtClean="0">
                <a:solidFill>
                  <a:schemeClr val="bg1"/>
                </a:solidFill>
              </a:rPr>
              <a:t>smartphones</a:t>
            </a:r>
            <a:r>
              <a:rPr lang="en-US" sz="2000" b="0" dirty="0" smtClean="0">
                <a:solidFill>
                  <a:schemeClr val="bg1"/>
                </a:solidFill>
              </a:rPr>
              <a:t> are not easy to pocket. My goal was to create the ultimate slim </a:t>
            </a:r>
            <a:r>
              <a:rPr lang="en-US" sz="2000" b="0" dirty="0" err="1" smtClean="0">
                <a:solidFill>
                  <a:schemeClr val="bg1"/>
                </a:solidFill>
              </a:rPr>
              <a:t>smartphone</a:t>
            </a:r>
            <a:r>
              <a:rPr lang="en-US" sz="2000" b="0" dirty="0" smtClean="0">
                <a:solidFill>
                  <a:schemeClr val="bg1"/>
                </a:solidFill>
              </a:rPr>
              <a:t>.</a:t>
            </a:r>
            <a:endParaRPr lang="en-US" sz="2000" dirty="0">
              <a:solidFill>
                <a:schemeClr val="bg1"/>
              </a:solidFill>
            </a:endParaRPr>
          </a:p>
        </p:txBody>
      </p:sp>
      <p:pic>
        <p:nvPicPr>
          <p:cNvPr id="4" name="Content Placeholder 3" descr="cell phone 2.bmp"/>
          <p:cNvPicPr>
            <a:picLocks noGrp="1" noChangeAspect="1"/>
          </p:cNvPicPr>
          <p:nvPr>
            <p:ph idx="1"/>
          </p:nvPr>
        </p:nvPicPr>
        <p:blipFill>
          <a:blip r:embed="rId2" cstate="print"/>
          <a:stretch>
            <a:fillRect/>
          </a:stretch>
        </p:blipFill>
        <p:spPr>
          <a:xfrm>
            <a:off x="1905000" y="2286000"/>
            <a:ext cx="5521954" cy="4267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Autofit/>
          </a:bodyPr>
          <a:lstStyle/>
          <a:p>
            <a:r>
              <a:rPr lang="en-US" sz="3200" b="0" dirty="0" smtClean="0">
                <a:solidFill>
                  <a:schemeClr val="bg1"/>
                </a:solidFill>
              </a:rPr>
              <a:t>This is a far away rendering </a:t>
            </a:r>
            <a:r>
              <a:rPr lang="en-US" sz="3200" b="0" dirty="0" err="1" smtClean="0">
                <a:solidFill>
                  <a:schemeClr val="bg1"/>
                </a:solidFill>
              </a:rPr>
              <a:t>pf</a:t>
            </a:r>
            <a:r>
              <a:rPr lang="en-US" sz="3200" b="0" dirty="0" smtClean="0">
                <a:solidFill>
                  <a:schemeClr val="bg1"/>
                </a:solidFill>
              </a:rPr>
              <a:t> the phone, showing what the phone would look like in the distance.</a:t>
            </a:r>
            <a:endParaRPr lang="en-US" sz="3200" dirty="0">
              <a:solidFill>
                <a:schemeClr val="bg1"/>
              </a:solidFill>
            </a:endParaRPr>
          </a:p>
        </p:txBody>
      </p:sp>
      <p:pic>
        <p:nvPicPr>
          <p:cNvPr id="4" name="Content Placeholder 3" descr="cell phone 3.bmp"/>
          <p:cNvPicPr>
            <a:picLocks noGrp="1" noChangeAspect="1"/>
          </p:cNvPicPr>
          <p:nvPr>
            <p:ph idx="1"/>
          </p:nvPr>
        </p:nvPicPr>
        <p:blipFill>
          <a:blip r:embed="rId2" cstate="print"/>
          <a:stretch>
            <a:fillRect/>
          </a:stretch>
        </p:blipFill>
        <p:spPr>
          <a:xfrm>
            <a:off x="990600" y="1752600"/>
            <a:ext cx="6991273" cy="47085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0" dirty="0" smtClean="0">
                <a:solidFill>
                  <a:schemeClr val="bg1"/>
                </a:solidFill>
              </a:rPr>
              <a:t>Here is another view of the front </a:t>
            </a:r>
            <a:r>
              <a:rPr lang="en-US" sz="3600" b="0" dirty="0" err="1" smtClean="0">
                <a:solidFill>
                  <a:schemeClr val="bg1"/>
                </a:solidFill>
              </a:rPr>
              <a:t>front</a:t>
            </a:r>
            <a:r>
              <a:rPr lang="en-US" sz="3600" b="0" dirty="0" smtClean="0">
                <a:solidFill>
                  <a:schemeClr val="bg1"/>
                </a:solidFill>
              </a:rPr>
              <a:t> of the phone.</a:t>
            </a:r>
            <a:endParaRPr lang="en-US" sz="3600" dirty="0">
              <a:solidFill>
                <a:schemeClr val="bg1"/>
              </a:solidFill>
            </a:endParaRPr>
          </a:p>
        </p:txBody>
      </p:sp>
      <p:pic>
        <p:nvPicPr>
          <p:cNvPr id="4" name="Content Placeholder 3" descr="cell phone 4.bmp"/>
          <p:cNvPicPr>
            <a:picLocks noGrp="1" noChangeAspect="1"/>
          </p:cNvPicPr>
          <p:nvPr>
            <p:ph idx="1"/>
          </p:nvPr>
        </p:nvPicPr>
        <p:blipFill>
          <a:blip r:embed="rId2" cstate="print"/>
          <a:stretch>
            <a:fillRect/>
          </a:stretch>
        </p:blipFill>
        <p:spPr>
          <a:xfrm>
            <a:off x="1295400" y="1600200"/>
            <a:ext cx="6093049" cy="47085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0" dirty="0" smtClean="0">
                <a:solidFill>
                  <a:schemeClr val="bg1"/>
                </a:solidFill>
              </a:rPr>
              <a:t>Here is the top/side of the phone. It shows a lock button, and a nice chrome finish with two volume control buttons.</a:t>
            </a:r>
            <a:endParaRPr lang="en-US" sz="3200" dirty="0">
              <a:solidFill>
                <a:schemeClr val="bg1"/>
              </a:solidFill>
            </a:endParaRPr>
          </a:p>
        </p:txBody>
      </p:sp>
      <p:pic>
        <p:nvPicPr>
          <p:cNvPr id="4" name="Content Placeholder 3" descr="cell phone 5.bmp"/>
          <p:cNvPicPr>
            <a:picLocks noGrp="1" noChangeAspect="1"/>
          </p:cNvPicPr>
          <p:nvPr>
            <p:ph idx="1"/>
          </p:nvPr>
        </p:nvPicPr>
        <p:blipFill>
          <a:blip r:embed="rId2" cstate="print"/>
          <a:stretch>
            <a:fillRect/>
          </a:stretch>
        </p:blipFill>
        <p:spPr>
          <a:xfrm>
            <a:off x="1066800" y="1752600"/>
            <a:ext cx="6991273" cy="470852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229600" cy="914400"/>
          </a:xfrm>
        </p:spPr>
        <p:txBody>
          <a:bodyPr/>
          <a:lstStyle/>
          <a:p>
            <a:r>
              <a:rPr lang="en-US" dirty="0" smtClean="0">
                <a:solidFill>
                  <a:schemeClr val="bg1"/>
                </a:solidFill>
              </a:rPr>
              <a:t>Review:</a:t>
            </a:r>
            <a:endParaRPr lang="en-US" dirty="0">
              <a:solidFill>
                <a:schemeClr val="bg1"/>
              </a:solidFill>
            </a:endParaRPr>
          </a:p>
        </p:txBody>
      </p:sp>
      <p:sp>
        <p:nvSpPr>
          <p:cNvPr id="3" name="Subtitle 2"/>
          <p:cNvSpPr>
            <a:spLocks noGrp="1"/>
          </p:cNvSpPr>
          <p:nvPr>
            <p:ph type="subTitle" idx="1"/>
          </p:nvPr>
        </p:nvSpPr>
        <p:spPr>
          <a:xfrm>
            <a:off x="381000" y="1524000"/>
            <a:ext cx="8458200" cy="1600200"/>
          </a:xfrm>
        </p:spPr>
        <p:txBody>
          <a:bodyPr/>
          <a:lstStyle/>
          <a:p>
            <a:pPr>
              <a:buFontTx/>
              <a:buChar char="-"/>
            </a:pPr>
            <a:r>
              <a:rPr lang="en-US" dirty="0" smtClean="0"/>
              <a:t>My cell phone has a “Smartphone “ look that could possibly be the next design for a new </a:t>
            </a:r>
            <a:r>
              <a:rPr lang="en-US" dirty="0" err="1" smtClean="0"/>
              <a:t>iphone</a:t>
            </a:r>
            <a:r>
              <a:rPr lang="en-US" dirty="0" smtClean="0"/>
              <a:t>/ android device.</a:t>
            </a:r>
          </a:p>
        </p:txBody>
      </p:sp>
      <p:sp>
        <p:nvSpPr>
          <p:cNvPr id="4" name="TextBox 3"/>
          <p:cNvSpPr txBox="1"/>
          <p:nvPr/>
        </p:nvSpPr>
        <p:spPr>
          <a:xfrm>
            <a:off x="609600" y="3276600"/>
            <a:ext cx="8305800" cy="2246769"/>
          </a:xfrm>
          <a:prstGeom prst="rect">
            <a:avLst/>
          </a:prstGeom>
          <a:noFill/>
        </p:spPr>
        <p:txBody>
          <a:bodyPr wrap="square" rtlCol="0">
            <a:spAutoFit/>
          </a:bodyPr>
          <a:lstStyle/>
          <a:p>
            <a:r>
              <a:rPr lang="en-US" sz="2800" dirty="0" smtClean="0"/>
              <a:t>-The phone features a sleek design, with a nice finish.  The phone is built with quality materials, such as chrome, and stainless steel. The phone will also have strong hardware, if used by apple It will run on the newest </a:t>
            </a:r>
            <a:r>
              <a:rPr lang="en-US" sz="2800" dirty="0" err="1" smtClean="0"/>
              <a:t>ios</a:t>
            </a:r>
            <a:r>
              <a:rPr lang="en-US" sz="2800"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TotalTime>
  <Words>238</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Cell Phone Project:</vt:lpstr>
      <vt:lpstr>This is the first rendering of the cell phone project. It shows a side view, showing my cell phones sleek appearance. The phone  features two buttons allowing to adjust volume on the right side of the phone.</vt:lpstr>
      <vt:lpstr>Problems:</vt:lpstr>
      <vt:lpstr>This is the front view of the phone. My goal in this project was to make a future smartphone, by increasing the screen size, and slimming the phones structure..making it easier for the user to hold or pocket the phone. Most large smartphones are not easy to pocket. My goal was to create the ultimate slim smartphone.</vt:lpstr>
      <vt:lpstr>This is a far away rendering pf the phone, showing what the phone would look like in the distance.</vt:lpstr>
      <vt:lpstr>Here is another view of the front front of the phone.</vt:lpstr>
      <vt:lpstr>Here is the top/side of the phone. It shows a lock button, and a nice chrome finish with two volume control buttons.</vt:lpstr>
      <vt:lpstr>Review: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Phone Project:</dc:title>
  <dc:creator>SPS</dc:creator>
  <cp:lastModifiedBy>SPS</cp:lastModifiedBy>
  <cp:revision>3</cp:revision>
  <dcterms:created xsi:type="dcterms:W3CDTF">2012-10-12T11:47:14Z</dcterms:created>
  <dcterms:modified xsi:type="dcterms:W3CDTF">2012-10-12T12:12:51Z</dcterms:modified>
</cp:coreProperties>
</file>