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EAA0F9-4CEF-452A-ABDD-496DDB28729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9F2E223-B14B-4AFD-8C63-4A688995FBD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6000" dirty="0" smtClean="0"/>
              <a:t>Year 2 rhino projects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343400"/>
            <a:ext cx="6400800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guitar</a:t>
            </a:r>
          </a:p>
          <a:p>
            <a:r>
              <a:rPr lang="en-US" sz="4400" dirty="0" smtClean="0"/>
              <a:t>By</a:t>
            </a:r>
          </a:p>
          <a:p>
            <a:r>
              <a:rPr lang="en-US" sz="4400" dirty="0" smtClean="0"/>
              <a:t>Steven </a:t>
            </a:r>
            <a:r>
              <a:rPr lang="en-US" sz="4400" dirty="0" err="1" smtClean="0"/>
              <a:t>Barboza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uitar 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"/>
            <a:ext cx="5774076" cy="4342756"/>
          </a:xfrm>
        </p:spPr>
      </p:pic>
      <p:sp>
        <p:nvSpPr>
          <p:cNvPr id="8" name="TextBox 7"/>
          <p:cNvSpPr txBox="1"/>
          <p:nvPr/>
        </p:nvSpPr>
        <p:spPr>
          <a:xfrm>
            <a:off x="609600" y="44196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the basic structure of the guitar </a:t>
            </a:r>
            <a:r>
              <a:rPr lang="en-US" sz="2800" dirty="0" err="1"/>
              <a:t>i</a:t>
            </a:r>
            <a:r>
              <a:rPr lang="en-US" sz="2800" dirty="0"/>
              <a:t> have constructed. It features a blue, almost like chrome </a:t>
            </a:r>
            <a:r>
              <a:rPr lang="en-US" sz="2800" dirty="0" smtClean="0"/>
              <a:t>finish </a:t>
            </a:r>
            <a:r>
              <a:rPr lang="en-US" sz="2800" dirty="0"/>
              <a:t>with gray sidings. The guitar also has </a:t>
            </a:r>
            <a:r>
              <a:rPr lang="en-US" sz="2800" dirty="0" smtClean="0"/>
              <a:t>hum bucker </a:t>
            </a:r>
            <a:r>
              <a:rPr lang="en-US" sz="2800" dirty="0"/>
              <a:t>pickups with a </a:t>
            </a:r>
            <a:r>
              <a:rPr lang="en-US" sz="2800" dirty="0" err="1" smtClean="0"/>
              <a:t>floyd</a:t>
            </a:r>
            <a:r>
              <a:rPr lang="en-US" sz="2800" dirty="0" smtClean="0"/>
              <a:t> </a:t>
            </a:r>
            <a:r>
              <a:rPr lang="en-US" sz="2800" dirty="0"/>
              <a:t>rose. It also has to chrome </a:t>
            </a:r>
            <a:r>
              <a:rPr lang="en-US" sz="2800" dirty="0" smtClean="0"/>
              <a:t>knobs </a:t>
            </a:r>
            <a:r>
              <a:rPr lang="en-US" sz="2800" dirty="0"/>
              <a:t>to adjust volume and the pickup.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uitar 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2400"/>
            <a:ext cx="5911495" cy="4419600"/>
          </a:xfrm>
        </p:spPr>
      </p:pic>
      <p:sp>
        <p:nvSpPr>
          <p:cNvPr id="5" name="TextBox 4"/>
          <p:cNvSpPr txBox="1"/>
          <p:nvPr/>
        </p:nvSpPr>
        <p:spPr>
          <a:xfrm>
            <a:off x="1752600" y="49530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another </a:t>
            </a:r>
            <a:r>
              <a:rPr lang="en-US" sz="2800" dirty="0" smtClean="0"/>
              <a:t>rendering </a:t>
            </a:r>
            <a:r>
              <a:rPr lang="en-US" sz="2800" dirty="0"/>
              <a:t>of the guitar's top finish. It also shows a better view of the strings meeting with the </a:t>
            </a:r>
            <a:r>
              <a:rPr lang="en-US" sz="2800" dirty="0" err="1" smtClean="0"/>
              <a:t>floyd</a:t>
            </a:r>
            <a:r>
              <a:rPr lang="en-US" sz="2800" dirty="0" smtClean="0"/>
              <a:t> </a:t>
            </a:r>
            <a:r>
              <a:rPr lang="en-US" sz="2800" dirty="0"/>
              <a:t>rose.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utar 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52400"/>
            <a:ext cx="6078876" cy="4572000"/>
          </a:xfrm>
        </p:spPr>
      </p:pic>
      <p:sp>
        <p:nvSpPr>
          <p:cNvPr id="5" name="TextBox 4"/>
          <p:cNvSpPr txBox="1"/>
          <p:nvPr/>
        </p:nvSpPr>
        <p:spPr>
          <a:xfrm>
            <a:off x="457200" y="51054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an </a:t>
            </a:r>
            <a:r>
              <a:rPr lang="en-US" sz="2800" dirty="0" smtClean="0"/>
              <a:t>up-close rendering </a:t>
            </a:r>
            <a:r>
              <a:rPr lang="en-US" sz="2800" dirty="0"/>
              <a:t>of the </a:t>
            </a:r>
            <a:r>
              <a:rPr lang="en-US" sz="2800" dirty="0" err="1"/>
              <a:t>floyd</a:t>
            </a:r>
            <a:r>
              <a:rPr lang="en-US" sz="2800" dirty="0"/>
              <a:t> rose </a:t>
            </a:r>
            <a:r>
              <a:rPr lang="en-US" sz="2800" dirty="0" smtClean="0"/>
              <a:t>"whammy </a:t>
            </a:r>
            <a:r>
              <a:rPr lang="en-US" sz="2800" dirty="0"/>
              <a:t>bar". The bar can be pulled out and can be removed from the guitar in order to not disrupt the tuning of the strings.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kup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52400"/>
            <a:ext cx="6115340" cy="4572000"/>
          </a:xfrm>
        </p:spPr>
      </p:pic>
      <p:sp>
        <p:nvSpPr>
          <p:cNvPr id="5" name="TextBox 4"/>
          <p:cNvSpPr txBox="1"/>
          <p:nvPr/>
        </p:nvSpPr>
        <p:spPr>
          <a:xfrm>
            <a:off x="762000" y="5105400"/>
            <a:ext cx="8153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</a:t>
            </a:r>
            <a:r>
              <a:rPr lang="en-US" sz="2800" dirty="0" smtClean="0"/>
              <a:t>rendering </a:t>
            </a:r>
            <a:r>
              <a:rPr lang="en-US" sz="2800" dirty="0"/>
              <a:t>shows and </a:t>
            </a:r>
            <a:r>
              <a:rPr lang="en-US" sz="2800" dirty="0" smtClean="0"/>
              <a:t>up-close </a:t>
            </a:r>
            <a:r>
              <a:rPr lang="en-US" sz="2800" dirty="0"/>
              <a:t>view on where the strings attach to the </a:t>
            </a:r>
            <a:r>
              <a:rPr lang="en-US" sz="2800" dirty="0" err="1"/>
              <a:t>floyd</a:t>
            </a:r>
            <a:r>
              <a:rPr lang="en-US" sz="2800" dirty="0"/>
              <a:t> rose and the pickups. The knobs can also be seen in the background as well.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ring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"/>
            <a:ext cx="6115340" cy="4572000"/>
          </a:xfrm>
        </p:spPr>
      </p:pic>
      <p:sp>
        <p:nvSpPr>
          <p:cNvPr id="5" name="TextBox 4"/>
          <p:cNvSpPr txBox="1"/>
          <p:nvPr/>
        </p:nvSpPr>
        <p:spPr>
          <a:xfrm>
            <a:off x="609600" y="48768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an view of the neck of the guitar and strings. The strings have been spaced out to the </a:t>
            </a:r>
            <a:r>
              <a:rPr lang="en-US" sz="2800" dirty="0" err="1"/>
              <a:t>eficient</a:t>
            </a:r>
            <a:r>
              <a:rPr lang="en-US" sz="2800" dirty="0"/>
              <a:t> distance of a real guitar. the headstock also features a blue chrome finish.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267200"/>
            <a:ext cx="7772400" cy="914400"/>
          </a:xfrm>
        </p:spPr>
        <p:txBody>
          <a:bodyPr/>
          <a:lstStyle/>
          <a:p>
            <a:r>
              <a:rPr lang="en-US" sz="9600" dirty="0" smtClean="0"/>
              <a:t>Thanks!</a:t>
            </a:r>
            <a:endParaRPr lang="en-US" sz="9600" dirty="0"/>
          </a:p>
        </p:txBody>
      </p:sp>
      <p:pic>
        <p:nvPicPr>
          <p:cNvPr id="4" name="Picture 3" descr="software-rhinocero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04800"/>
            <a:ext cx="3124200" cy="334289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</TotalTime>
  <Words>191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Year 2 rhino projects</vt:lpstr>
      <vt:lpstr>Slide 2</vt:lpstr>
      <vt:lpstr>Slide 3</vt:lpstr>
      <vt:lpstr>Slide 4</vt:lpstr>
      <vt:lpstr>Slide 5</vt:lpstr>
      <vt:lpstr>Slide 6</vt:lpstr>
      <vt:lpstr>Thanks!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rhino projects</dc:title>
  <dc:creator>SPS</dc:creator>
  <cp:lastModifiedBy>SPS</cp:lastModifiedBy>
  <cp:revision>2</cp:revision>
  <dcterms:created xsi:type="dcterms:W3CDTF">2012-06-06T13:01:00Z</dcterms:created>
  <dcterms:modified xsi:type="dcterms:W3CDTF">2012-06-06T13:20:54Z</dcterms:modified>
</cp:coreProperties>
</file>